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2" r:id="rId6"/>
    <p:sldId id="261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OpenGL – Solar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Jonathan Schlueter</a:t>
            </a:r>
          </a:p>
        </p:txBody>
      </p:sp>
    </p:spTree>
    <p:extLst>
      <p:ext uri="{BB962C8B-B14F-4D97-AF65-F5344CB8AC3E}">
        <p14:creationId xmlns:p14="http://schemas.microsoft.com/office/powerpoint/2010/main" val="2516711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151313"/>
          </a:xfrm>
        </p:spPr>
        <p:txBody>
          <a:bodyPr/>
          <a:lstStyle/>
          <a:p>
            <a:r>
              <a:rPr lang="en-US" dirty="0"/>
              <a:t>Solar System Visualization</a:t>
            </a:r>
          </a:p>
          <a:p>
            <a:r>
              <a:rPr lang="en-US" dirty="0"/>
              <a:t>To scale</a:t>
            </a:r>
          </a:p>
          <a:p>
            <a:r>
              <a:rPr lang="en-US" dirty="0"/>
              <a:t>Interactive controls</a:t>
            </a:r>
          </a:p>
          <a:p>
            <a:r>
              <a:rPr lang="en-US" dirty="0"/>
              <a:t>Textured planets</a:t>
            </a:r>
          </a:p>
          <a:p>
            <a:r>
              <a:rPr lang="en-US" dirty="0"/>
              <a:t>Skybox</a:t>
            </a:r>
          </a:p>
          <a:p>
            <a:endParaRPr lang="en-US" dirty="0"/>
          </a:p>
          <a:p>
            <a:r>
              <a:rPr lang="en-US" dirty="0"/>
              <a:t>In-Progress: Spaceship Flight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9094" y="1153724"/>
            <a:ext cx="6921541" cy="4060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698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Scene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Illuminating Sun</a:t>
            </a:r>
          </a:p>
          <a:p>
            <a:r>
              <a:rPr lang="en-US" dirty="0"/>
              <a:t>All 8 rotating/orbiting planets</a:t>
            </a:r>
          </a:p>
          <a:p>
            <a:r>
              <a:rPr lang="en-US" dirty="0"/>
              <a:t>Earth’s moon (hierarchical)</a:t>
            </a:r>
          </a:p>
          <a:p>
            <a:r>
              <a:rPr lang="en-US" dirty="0"/>
              <a:t>High-resolution skybox</a:t>
            </a:r>
          </a:p>
          <a:p>
            <a:r>
              <a:rPr lang="en-US" dirty="0"/>
              <a:t>Loaded spaceship model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796" y="3834020"/>
            <a:ext cx="3133615" cy="197645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7775" y="798140"/>
            <a:ext cx="3566224" cy="2463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52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359860"/>
          </a:xfrm>
        </p:spPr>
        <p:txBody>
          <a:bodyPr/>
          <a:lstStyle/>
          <a:p>
            <a:r>
              <a:rPr lang="en-US" dirty="0"/>
              <a:t>Pause simulation (‘p’)</a:t>
            </a:r>
          </a:p>
          <a:p>
            <a:r>
              <a:rPr lang="en-US" dirty="0"/>
              <a:t>Change simulation speed (‘+/-’)</a:t>
            </a:r>
          </a:p>
          <a:p>
            <a:r>
              <a:rPr lang="en-US" dirty="0"/>
              <a:t>Toggle to-scale mode (‘t’)</a:t>
            </a:r>
          </a:p>
          <a:p>
            <a:r>
              <a:rPr lang="en-US" dirty="0"/>
              <a:t>Pause local rotation (‘r’)</a:t>
            </a:r>
          </a:p>
          <a:p>
            <a:r>
              <a:rPr lang="en-US" dirty="0"/>
              <a:t>Rotate/Zoom camera (L/R Mouse)</a:t>
            </a:r>
          </a:p>
          <a:p>
            <a:endParaRPr lang="en-US" dirty="0"/>
          </a:p>
          <a:p>
            <a:r>
              <a:rPr lang="en-US" dirty="0"/>
              <a:t>In-Progress: Spaceship movement (‘w/a/s/d’)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9040" y="1036823"/>
            <a:ext cx="5787528" cy="372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8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557_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5900" y="0"/>
            <a:ext cx="80152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484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Covered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215481"/>
          </a:xfrm>
        </p:spPr>
        <p:txBody>
          <a:bodyPr>
            <a:normAutofit/>
          </a:bodyPr>
          <a:lstStyle/>
          <a:p>
            <a:r>
              <a:rPr lang="en-US" dirty="0"/>
              <a:t>Hierarchical models</a:t>
            </a:r>
          </a:p>
          <a:p>
            <a:r>
              <a:rPr lang="en-US" dirty="0"/>
              <a:t>Extensive object transformations</a:t>
            </a:r>
          </a:p>
          <a:p>
            <a:r>
              <a:rPr lang="en-US" dirty="0"/>
              <a:t>Texturing</a:t>
            </a:r>
          </a:p>
          <a:p>
            <a:r>
              <a:rPr lang="en-US" dirty="0"/>
              <a:t>Camera manipulation</a:t>
            </a:r>
          </a:p>
          <a:p>
            <a:r>
              <a:rPr lang="en-US" dirty="0"/>
              <a:t>Model loading</a:t>
            </a:r>
          </a:p>
          <a:p>
            <a:r>
              <a:rPr lang="en-US" dirty="0"/>
              <a:t>GLUT</a:t>
            </a:r>
          </a:p>
          <a:p>
            <a:r>
              <a:rPr lang="en-US" dirty="0"/>
              <a:t>In-Progress: normal mapping</a:t>
            </a:r>
          </a:p>
        </p:txBody>
      </p:sp>
    </p:spTree>
    <p:extLst>
      <p:ext uri="{BB962C8B-B14F-4D97-AF65-F5344CB8AC3E}">
        <p14:creationId xmlns:p14="http://schemas.microsoft.com/office/powerpoint/2010/main" val="13700673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Normal-mapped planets</a:t>
            </a:r>
          </a:p>
          <a:p>
            <a:r>
              <a:rPr lang="en-US" dirty="0"/>
              <a:t>Player-controlled spaceship movement</a:t>
            </a:r>
          </a:p>
          <a:p>
            <a:r>
              <a:rPr lang="en-US" dirty="0"/>
              <a:t>Follow cams for planets and spaceship</a:t>
            </a:r>
          </a:p>
        </p:txBody>
      </p:sp>
    </p:spTree>
    <p:extLst>
      <p:ext uri="{BB962C8B-B14F-4D97-AF65-F5344CB8AC3E}">
        <p14:creationId xmlns:p14="http://schemas.microsoft.com/office/powerpoint/2010/main" val="15851616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583</TotalTime>
  <Words>104</Words>
  <Application>Microsoft Office PowerPoint</Application>
  <PresentationFormat>Widescreen</PresentationFormat>
  <Paragraphs>36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Tw Cen MT</vt:lpstr>
      <vt:lpstr>Circuit</vt:lpstr>
      <vt:lpstr>OpenGL – Solar System</vt:lpstr>
      <vt:lpstr>Overview</vt:lpstr>
      <vt:lpstr>The Scene</vt:lpstr>
      <vt:lpstr>Interaction</vt:lpstr>
      <vt:lpstr>PowerPoint Presentation</vt:lpstr>
      <vt:lpstr>Topics Covered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OpenGL – Solar System</dc:title>
  <dc:creator>Jonathan Schlueter</dc:creator>
  <cp:lastModifiedBy>Jonathan Schlueter</cp:lastModifiedBy>
  <cp:revision>18</cp:revision>
  <dcterms:created xsi:type="dcterms:W3CDTF">2016-12-08T06:35:22Z</dcterms:created>
  <dcterms:modified xsi:type="dcterms:W3CDTF">2016-12-08T23:10:42Z</dcterms:modified>
</cp:coreProperties>
</file>

<file path=docProps/thumbnail.jpeg>
</file>